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780F0-F56A-4A7D-8883-B8AF289257E0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B0AA2-818E-4DC1-AADD-F6B6074858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B0AA2-818E-4DC1-AADD-F6B60748589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FFC9C6-7B9D-462C-8D2A-0CDF5527C24D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049EB6-D5F3-4D17-9E38-82707FC1D78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3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10.wm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JAGUAR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334000"/>
            <a:ext cx="5029200" cy="12954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                 An </a:t>
            </a:r>
            <a:r>
              <a:rPr lang="en-US" dirty="0" smtClean="0"/>
              <a:t>endangered </a:t>
            </a:r>
            <a:r>
              <a:rPr lang="en-US" sz="2800" b="1" i="1" dirty="0" smtClean="0">
                <a:solidFill>
                  <a:srgbClr val="FF0000"/>
                </a:solidFill>
              </a:rPr>
              <a:t>species 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bcsuser\Local Settings\Temporary Internet Files\Content.IE5\KVJVUK9M\MPj0436467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464918"/>
          </a:xfrm>
          <a:prstGeom prst="rect">
            <a:avLst/>
          </a:prstGeom>
          <a:noFill/>
        </p:spPr>
      </p:pic>
      <p:pic>
        <p:nvPicPr>
          <p:cNvPr id="6" name="MSj00748620000[1].wav">
            <a:hlinkClick r:id="" action="ppaction://media"/>
          </p:cNvPr>
          <p:cNvPicPr>
            <a:picLocks noRot="1" noChangeAspect="1"/>
          </p:cNvPicPr>
          <p:nvPr>
            <a:wavAudioFile r:embed="rId1" name="MSj00748620000[1]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Diet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jaguars diet is deer peccary eggs crocodiles snakes frogs and </a:t>
            </a:r>
            <a:r>
              <a:rPr lang="en-US" dirty="0" smtClean="0"/>
              <a:t>fishes.</a:t>
            </a:r>
            <a:endParaRPr lang="en-US" dirty="0"/>
          </a:p>
        </p:txBody>
      </p:sp>
      <p:pic>
        <p:nvPicPr>
          <p:cNvPr id="1027" name="Picture 3" descr="C:\Documents and Settings\bcsuser\Local Settings\Temporary Internet Files\Content.IE5\1544ID3I\MCAN03777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362200"/>
            <a:ext cx="4780941" cy="4170192"/>
          </a:xfrm>
          <a:prstGeom prst="rect">
            <a:avLst/>
          </a:prstGeom>
          <a:noFill/>
        </p:spPr>
      </p:pic>
      <p:pic>
        <p:nvPicPr>
          <p:cNvPr id="5" name="MSj00748620000[1].wav">
            <a:hlinkClick r:id="" action="ppaction://media"/>
          </p:cNvPr>
          <p:cNvPicPr>
            <a:picLocks noRot="1" noChangeAspect="1"/>
          </p:cNvPicPr>
          <p:nvPr>
            <a:wavAudioFile r:embed="rId1" name="MSj00748620000[1].wav"/>
          </p:nvPr>
        </p:nvPicPr>
        <p:blipFill>
          <a:blip r:embed="rId5"/>
          <a:stretch>
            <a:fillRect/>
          </a:stretch>
        </p:blipFill>
        <p:spPr>
          <a:xfrm>
            <a:off x="2667000" y="3352800"/>
            <a:ext cx="304800" cy="304800"/>
          </a:xfrm>
          <a:prstGeom prst="rect">
            <a:avLst/>
          </a:prstGeom>
        </p:spPr>
      </p:pic>
      <p:pic>
        <p:nvPicPr>
          <p:cNvPr id="6" name="MSj00748620000[1].wav">
            <a:hlinkClick r:id="" action="ppaction://media"/>
          </p:cNvPr>
          <p:cNvPicPr>
            <a:picLocks noRot="1" noChangeAspect="1"/>
          </p:cNvPicPr>
          <p:nvPr>
            <a:wavAudioFile r:embed="rId1" name="MSj00748620000[1]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jaguar is a endangered animal. so you should adopt </a:t>
            </a:r>
            <a:r>
              <a:rPr lang="en-US" dirty="0" smtClean="0"/>
              <a:t>them </a:t>
            </a:r>
            <a:r>
              <a:rPr lang="en-US" dirty="0" smtClean="0"/>
              <a:t>so they will not be </a:t>
            </a:r>
            <a:r>
              <a:rPr lang="en-US" dirty="0" smtClean="0"/>
              <a:t>en</a:t>
            </a:r>
            <a:r>
              <a:rPr lang="en-US" dirty="0" smtClean="0"/>
              <a:t>dangered </a:t>
            </a:r>
            <a:r>
              <a:rPr lang="en-US" dirty="0" smtClean="0"/>
              <a:t>animals.</a:t>
            </a:r>
            <a:endParaRPr lang="en-US" dirty="0"/>
          </a:p>
        </p:txBody>
      </p:sp>
      <p:pic>
        <p:nvPicPr>
          <p:cNvPr id="4098" name="Picture 2" descr="C:\Documents and Settings\bcsuser\Local Settings\Temporary Internet Files\Content.IE5\DLBTAHXY\MPj0405038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98603">
            <a:off x="2179515" y="3148588"/>
            <a:ext cx="3326637" cy="3446214"/>
          </a:xfrm>
          <a:prstGeom prst="rect">
            <a:avLst/>
          </a:prstGeom>
          <a:noFill/>
        </p:spPr>
      </p:pic>
      <p:pic>
        <p:nvPicPr>
          <p:cNvPr id="5" name="MSj00748610000[1].wav">
            <a:hlinkClick r:id="" action="ppaction://media"/>
          </p:cNvPr>
          <p:cNvPicPr>
            <a:picLocks noRot="1" noChangeAspect="1"/>
          </p:cNvPicPr>
          <p:nvPr>
            <a:wavAudioFile r:embed="rId1" name="MSj00748610000[1]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jaguar lives in </a:t>
            </a:r>
            <a:r>
              <a:rPr lang="en-US" dirty="0" smtClean="0"/>
              <a:t>Arizona </a:t>
            </a:r>
            <a:r>
              <a:rPr lang="en-US" dirty="0" smtClean="0"/>
              <a:t>and new </a:t>
            </a:r>
            <a:r>
              <a:rPr lang="en-US" dirty="0" smtClean="0"/>
              <a:t>Mexico.</a:t>
            </a:r>
            <a:endParaRPr lang="en-US" dirty="0"/>
          </a:p>
        </p:txBody>
      </p:sp>
      <p:pic>
        <p:nvPicPr>
          <p:cNvPr id="5122" name="Picture 2" descr="C:\Documents and Settings\bcsuser\Local Settings\Temporary Internet Files\Content.IE5\73BVHNMN\MCj043610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0762" y="2617787"/>
            <a:ext cx="4973638" cy="3989841"/>
          </a:xfrm>
          <a:prstGeom prst="rect">
            <a:avLst/>
          </a:prstGeom>
          <a:noFill/>
        </p:spPr>
      </p:pic>
      <p:pic>
        <p:nvPicPr>
          <p:cNvPr id="5" name="MSj00748620000[1].wav">
            <a:hlinkClick r:id="" action="ppaction://media"/>
          </p:cNvPr>
          <p:cNvPicPr>
            <a:picLocks noRot="1" noChangeAspect="1"/>
          </p:cNvPicPr>
          <p:nvPr>
            <a:wavAudioFile r:embed="rId1" name="MSj00748620000[1]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jaguars behavior is very protective</a:t>
            </a:r>
            <a:endParaRPr lang="en-US" dirty="0"/>
          </a:p>
        </p:txBody>
      </p:sp>
      <p:pic>
        <p:nvPicPr>
          <p:cNvPr id="6146" name="Picture 2" descr="C:\Documents and Settings\bcsuser\Local Settings\Temporary Internet Files\Content.IE5\73BVHNMN\MCj043603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6649" y="2787650"/>
            <a:ext cx="4405831" cy="3155950"/>
          </a:xfrm>
          <a:prstGeom prst="rect">
            <a:avLst/>
          </a:prstGeom>
          <a:noFill/>
        </p:spPr>
      </p:pic>
      <p:pic>
        <p:nvPicPr>
          <p:cNvPr id="5" name="MSj00748610000[1].wav">
            <a:hlinkClick r:id="" action="ppaction://media"/>
          </p:cNvPr>
          <p:cNvPicPr>
            <a:picLocks noRot="1" noChangeAspect="1"/>
          </p:cNvPicPr>
          <p:nvPr>
            <a:wavAudioFile r:embed="rId1" name="MSj00748610000[1]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</a:t>
            </a:r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 jaguars threats are human population and hunting and pouching.</a:t>
            </a:r>
            <a:endParaRPr lang="en-US" dirty="0"/>
          </a:p>
        </p:txBody>
      </p:sp>
      <p:pic>
        <p:nvPicPr>
          <p:cNvPr id="1026" name="Picture 2" descr="C:\Documents and Settings\bcsuser\Local Settings\Temporary Internet Files\Content.IE5\73BVHNMN\MMj0283105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667000"/>
            <a:ext cx="4705350" cy="3718744"/>
          </a:xfrm>
          <a:prstGeom prst="rect">
            <a:avLst/>
          </a:prstGeom>
          <a:noFill/>
        </p:spPr>
      </p:pic>
      <p:pic>
        <p:nvPicPr>
          <p:cNvPr id="5" name="MSj00748620000[1].wav">
            <a:hlinkClick r:id="" action="ppaction://media"/>
          </p:cNvPr>
          <p:cNvPicPr>
            <a:picLocks noRot="1" noChangeAspect="1"/>
          </p:cNvPicPr>
          <p:nvPr>
            <a:wavAudioFile r:embed="rId1" name="MSj00748620000[1]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MSj00748610000[1]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MSj00748610000[1].wav"/>
          </p:nvPr>
        </p:nvPicPr>
        <p:blipFill>
          <a:blip r:embed="rId4"/>
          <a:stretch>
            <a:fillRect/>
          </a:stretch>
        </p:blipFill>
        <p:spPr>
          <a:xfrm>
            <a:off x="4419600" y="3976688"/>
            <a:ext cx="304800" cy="304800"/>
          </a:xfrm>
          <a:prstGeom prst="rect">
            <a:avLst/>
          </a:prstGeom>
        </p:spPr>
      </p:pic>
      <p:pic>
        <p:nvPicPr>
          <p:cNvPr id="2050" name="Picture 2" descr="C:\Documents and Settings\bcsuser\Local Settings\Temporary Internet Files\Content.IE5\DLBTAHXY\MCj019223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-1029611"/>
            <a:ext cx="7696200" cy="7887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the awesome Kenneth Mote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88</Words>
  <Application>Microsoft Office PowerPoint</Application>
  <PresentationFormat>On-screen Show (4:3)</PresentationFormat>
  <Paragraphs>21</Paragraphs>
  <Slides>8</Slides>
  <Notes>8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                                               JAGUAR</vt:lpstr>
      <vt:lpstr>                        Diet </vt:lpstr>
      <vt:lpstr>                POPULATION</vt:lpstr>
      <vt:lpstr>                       range</vt:lpstr>
      <vt:lpstr>                     behavior</vt:lpstr>
      <vt:lpstr>                   threats</vt:lpstr>
      <vt:lpstr>Slide 7</vt:lpstr>
      <vt:lpstr>Slide 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JAGUAR</dc:title>
  <dc:creator> pc#17</dc:creator>
  <cp:lastModifiedBy> pc#17</cp:lastModifiedBy>
  <cp:revision>8</cp:revision>
  <dcterms:created xsi:type="dcterms:W3CDTF">2009-11-24T14:36:56Z</dcterms:created>
  <dcterms:modified xsi:type="dcterms:W3CDTF">2009-12-08T18:26:00Z</dcterms:modified>
</cp:coreProperties>
</file>